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22" r:id="rId2"/>
    <p:sldId id="341" r:id="rId3"/>
    <p:sldId id="333" r:id="rId4"/>
    <p:sldId id="334" r:id="rId5"/>
    <p:sldId id="335" r:id="rId6"/>
    <p:sldId id="336" r:id="rId7"/>
    <p:sldId id="337" r:id="rId8"/>
    <p:sldId id="338" r:id="rId9"/>
  </p:sldIdLst>
  <p:sldSz cx="6858000" cy="5143500"/>
  <p:notesSz cx="6858000" cy="9144000"/>
  <p:embeddedFontLs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Kalam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15"/>
  </p:normalViewPr>
  <p:slideViewPr>
    <p:cSldViewPr snapToGrid="0">
      <p:cViewPr varScale="1">
        <p:scale>
          <a:sx n="100" d="100"/>
          <a:sy n="100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3DE91-E92F-0843-A6D4-D6270C3FE34B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9274E-3FB4-FF42-AEA0-24A4B4B33145}"/>
              </a:ext>
            </a:extLst>
          </p:cNvPr>
          <p:cNvGrpSpPr/>
          <p:nvPr/>
        </p:nvGrpSpPr>
        <p:grpSpPr>
          <a:xfrm>
            <a:off x="281184" y="670417"/>
            <a:ext cx="1649063" cy="621527"/>
            <a:chOff x="289862" y="629196"/>
            <a:chExt cx="1649063" cy="6215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2147ED-F3FE-304A-9670-6693FA95271F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54ED93-D748-884A-861D-7C84D7723D78}"/>
                </a:ext>
              </a:extLst>
            </p:cNvPr>
            <p:cNvSpPr txBox="1"/>
            <p:nvPr/>
          </p:nvSpPr>
          <p:spPr>
            <a:xfrm>
              <a:off x="289862" y="665948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8489EE4-7F3E-BB4F-8067-ED0076946456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TỚ NHỚ CẬU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1688168" y="1747087"/>
            <a:ext cx="3809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NHÍM NÂU KẾT BẠN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191519" y="2380046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8" y="253461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8" y="3205465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191519" y="3046258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g/ gh.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1191519" y="3648450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0" y="3803028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DA1B1-EC44-6E4D-9659-ACE317A42F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39" t="2903" r="24457" b="3018"/>
          <a:stretch/>
        </p:blipFill>
        <p:spPr>
          <a:xfrm>
            <a:off x="356080" y="345231"/>
            <a:ext cx="1293654" cy="12635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746085" y="57779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Nhím nâu kết bạn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427017" y="1152185"/>
            <a:ext cx="5999771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   Thấy nhím trắng tốt bụng, nhím nâu đã nhận lời kết bạn. Cả hai cùng trang trí chỗ ở cho đẹp. Chúng trải qua những ngày vui vẻ, ấm áp vì không phải sống một mình giữa mùa đông lạnh giá. 	    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2031709" y="111006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1188834" y="1679945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4397372" y="2216810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BF69FC-23E1-474E-B763-27B9287E269E}"/>
              </a:ext>
            </a:extLst>
          </p:cNvPr>
          <p:cNvCxnSpPr>
            <a:cxnSpLocks/>
          </p:cNvCxnSpPr>
          <p:nvPr/>
        </p:nvCxnSpPr>
        <p:spPr>
          <a:xfrm>
            <a:off x="4709554" y="2794938"/>
            <a:ext cx="1014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83606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trang trí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31097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83606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giữa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31097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836068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lạnh giá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931097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A035F-593B-C142-9C33-C62AA1085987}"/>
              </a:ext>
            </a:extLst>
          </p:cNvPr>
          <p:cNvSpPr/>
          <p:nvPr/>
        </p:nvSpPr>
        <p:spPr>
          <a:xfrm>
            <a:off x="836068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trắng</a:t>
            </a:r>
            <a:endParaRPr lang="vi-VN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29D925-C717-EA4B-B96D-2F26F3BADD22}"/>
              </a:ext>
            </a:extLst>
          </p:cNvPr>
          <p:cNvSpPr/>
          <p:nvPr/>
        </p:nvSpPr>
        <p:spPr>
          <a:xfrm>
            <a:off x="931097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13" grpId="0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1" y="197029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74043" y="55974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 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thay cho ô vuông.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5C1CE-5D69-A34F-A998-7A729CD09BF1}"/>
              </a:ext>
            </a:extLst>
          </p:cNvPr>
          <p:cNvGrpSpPr/>
          <p:nvPr/>
        </p:nvGrpSpPr>
        <p:grpSpPr>
          <a:xfrm>
            <a:off x="167952" y="1225472"/>
            <a:ext cx="3551126" cy="2398349"/>
            <a:chOff x="167952" y="1225472"/>
            <a:chExt cx="3551126" cy="23983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A00893-BE8B-5B41-BEEC-11F2E7ED6F7E}"/>
                </a:ext>
              </a:extLst>
            </p:cNvPr>
            <p:cNvSpPr/>
            <p:nvPr/>
          </p:nvSpPr>
          <p:spPr>
            <a:xfrm>
              <a:off x="167952" y="1225472"/>
              <a:ext cx="3551126" cy="239834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3551126"/>
                        <a:gd name="connsiteY0" fmla="*/ 0 h 2398349"/>
                        <a:gd name="connsiteX1" fmla="*/ 3551126 w 3551126"/>
                        <a:gd name="connsiteY1" fmla="*/ 0 h 2398349"/>
                        <a:gd name="connsiteX2" fmla="*/ 3551126 w 3551126"/>
                        <a:gd name="connsiteY2" fmla="*/ 2398349 h 2398349"/>
                        <a:gd name="connsiteX3" fmla="*/ 0 w 3551126"/>
                        <a:gd name="connsiteY3" fmla="*/ 2398349 h 2398349"/>
                        <a:gd name="connsiteX4" fmla="*/ 0 w 3551126"/>
                        <a:gd name="connsiteY4" fmla="*/ 0 h 2398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51126" h="2398349" fill="none" extrusionOk="0">
                          <a:moveTo>
                            <a:pt x="0" y="0"/>
                          </a:moveTo>
                          <a:cubicBezTo>
                            <a:pt x="447019" y="106216"/>
                            <a:pt x="2667521" y="-142119"/>
                            <a:pt x="3551126" y="0"/>
                          </a:cubicBezTo>
                          <a:cubicBezTo>
                            <a:pt x="3550615" y="931146"/>
                            <a:pt x="3550356" y="1761542"/>
                            <a:pt x="3551126" y="2398349"/>
                          </a:cubicBezTo>
                          <a:cubicBezTo>
                            <a:pt x="2369408" y="2369121"/>
                            <a:pt x="820374" y="2382655"/>
                            <a:pt x="0" y="2398349"/>
                          </a:cubicBezTo>
                          <a:cubicBezTo>
                            <a:pt x="-56229" y="1650234"/>
                            <a:pt x="-65128" y="1177510"/>
                            <a:pt x="0" y="0"/>
                          </a:cubicBezTo>
                          <a:close/>
                        </a:path>
                        <a:path w="3551126" h="2398349" stroke="0" extrusionOk="0">
                          <a:moveTo>
                            <a:pt x="0" y="0"/>
                          </a:moveTo>
                          <a:cubicBezTo>
                            <a:pt x="1490653" y="-71603"/>
                            <a:pt x="2648211" y="126493"/>
                            <a:pt x="3551126" y="0"/>
                          </a:cubicBezTo>
                          <a:cubicBezTo>
                            <a:pt x="3461936" y="607785"/>
                            <a:pt x="3706910" y="2146542"/>
                            <a:pt x="3551126" y="2398349"/>
                          </a:cubicBezTo>
                          <a:cubicBezTo>
                            <a:pt x="1946772" y="2443193"/>
                            <a:pt x="1461798" y="2241462"/>
                            <a:pt x="0" y="2398349"/>
                          </a:cubicBezTo>
                          <a:cubicBezTo>
                            <a:pt x="-31925" y="2074116"/>
                            <a:pt x="67210" y="101330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anchor="ctr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Suối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ặp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</a:p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óp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sông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Sông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biển</a:t>
              </a:r>
              <a:endParaRPr lang="en-US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mênh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mông</a:t>
              </a:r>
              <a:endParaRPr lang="en-US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(Theo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Bao)</a:t>
              </a:r>
            </a:p>
            <a:p>
              <a:pPr lvl="0" algn="just">
                <a:lnSpc>
                  <a:spcPct val="150000"/>
                </a:lnSpc>
              </a:pPr>
              <a:endParaRPr lang="en-VN" sz="1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B1E92-CFF9-E147-B911-E623B6E48522}"/>
                </a:ext>
              </a:extLst>
            </p:cNvPr>
            <p:cNvSpPr/>
            <p:nvPr/>
          </p:nvSpPr>
          <p:spPr>
            <a:xfrm>
              <a:off x="904316" y="1296955"/>
              <a:ext cx="392638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600C9E-429F-0547-A61E-1698C59A51EA}"/>
                </a:ext>
              </a:extLst>
            </p:cNvPr>
            <p:cNvSpPr/>
            <p:nvPr/>
          </p:nvSpPr>
          <p:spPr>
            <a:xfrm>
              <a:off x="241915" y="1679511"/>
              <a:ext cx="392638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907915-7416-7444-A4FB-78331E530D35}"/>
              </a:ext>
            </a:extLst>
          </p:cNvPr>
          <p:cNvGrpSpPr/>
          <p:nvPr/>
        </p:nvGrpSpPr>
        <p:grpSpPr>
          <a:xfrm>
            <a:off x="3099257" y="591414"/>
            <a:ext cx="3654876" cy="1573701"/>
            <a:chOff x="2958196" y="778545"/>
            <a:chExt cx="3654876" cy="15737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4A6BB0-936E-C242-A3FF-9E50CE6775A1}"/>
                </a:ext>
              </a:extLst>
            </p:cNvPr>
            <p:cNvSpPr/>
            <p:nvPr/>
          </p:nvSpPr>
          <p:spPr>
            <a:xfrm>
              <a:off x="2958196" y="778545"/>
              <a:ext cx="3654876" cy="15737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48976505">
                    <a:custGeom>
                      <a:avLst/>
                      <a:gdLst>
                        <a:gd name="connsiteX0" fmla="*/ 0 w 3654876"/>
                        <a:gd name="connsiteY0" fmla="*/ 0 h 1573701"/>
                        <a:gd name="connsiteX1" fmla="*/ 645695 w 3654876"/>
                        <a:gd name="connsiteY1" fmla="*/ 0 h 1573701"/>
                        <a:gd name="connsiteX2" fmla="*/ 1254841 w 3654876"/>
                        <a:gd name="connsiteY2" fmla="*/ 0 h 1573701"/>
                        <a:gd name="connsiteX3" fmla="*/ 1863987 w 3654876"/>
                        <a:gd name="connsiteY3" fmla="*/ 0 h 1573701"/>
                        <a:gd name="connsiteX4" fmla="*/ 2546230 w 3654876"/>
                        <a:gd name="connsiteY4" fmla="*/ 0 h 1573701"/>
                        <a:gd name="connsiteX5" fmla="*/ 3654876 w 3654876"/>
                        <a:gd name="connsiteY5" fmla="*/ 0 h 1573701"/>
                        <a:gd name="connsiteX6" fmla="*/ 3654876 w 3654876"/>
                        <a:gd name="connsiteY6" fmla="*/ 508830 h 1573701"/>
                        <a:gd name="connsiteX7" fmla="*/ 3654876 w 3654876"/>
                        <a:gd name="connsiteY7" fmla="*/ 1033397 h 1573701"/>
                        <a:gd name="connsiteX8" fmla="*/ 3654876 w 3654876"/>
                        <a:gd name="connsiteY8" fmla="*/ 1573701 h 1573701"/>
                        <a:gd name="connsiteX9" fmla="*/ 3009181 w 3654876"/>
                        <a:gd name="connsiteY9" fmla="*/ 1573701 h 1573701"/>
                        <a:gd name="connsiteX10" fmla="*/ 2363486 w 3654876"/>
                        <a:gd name="connsiteY10" fmla="*/ 1573701 h 1573701"/>
                        <a:gd name="connsiteX11" fmla="*/ 1790889 w 3654876"/>
                        <a:gd name="connsiteY11" fmla="*/ 1573701 h 1573701"/>
                        <a:gd name="connsiteX12" fmla="*/ 1254841 w 3654876"/>
                        <a:gd name="connsiteY12" fmla="*/ 1573701 h 1573701"/>
                        <a:gd name="connsiteX13" fmla="*/ 755341 w 3654876"/>
                        <a:gd name="connsiteY13" fmla="*/ 1573701 h 1573701"/>
                        <a:gd name="connsiteX14" fmla="*/ 0 w 3654876"/>
                        <a:gd name="connsiteY14" fmla="*/ 1573701 h 1573701"/>
                        <a:gd name="connsiteX15" fmla="*/ 0 w 3654876"/>
                        <a:gd name="connsiteY15" fmla="*/ 1049134 h 1573701"/>
                        <a:gd name="connsiteX16" fmla="*/ 0 w 3654876"/>
                        <a:gd name="connsiteY16" fmla="*/ 540304 h 1573701"/>
                        <a:gd name="connsiteX17" fmla="*/ 0 w 3654876"/>
                        <a:gd name="connsiteY17" fmla="*/ 0 h 1573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54876" h="1573701" fill="none" extrusionOk="0">
                          <a:moveTo>
                            <a:pt x="0" y="0"/>
                          </a:moveTo>
                          <a:cubicBezTo>
                            <a:pt x="235830" y="-997"/>
                            <a:pt x="504485" y="8478"/>
                            <a:pt x="645695" y="0"/>
                          </a:cubicBezTo>
                          <a:cubicBezTo>
                            <a:pt x="786906" y="-8478"/>
                            <a:pt x="1065083" y="17661"/>
                            <a:pt x="1254841" y="0"/>
                          </a:cubicBezTo>
                          <a:cubicBezTo>
                            <a:pt x="1444599" y="-17661"/>
                            <a:pt x="1595964" y="-5825"/>
                            <a:pt x="1863987" y="0"/>
                          </a:cubicBezTo>
                          <a:cubicBezTo>
                            <a:pt x="2132010" y="5825"/>
                            <a:pt x="2346017" y="-7209"/>
                            <a:pt x="2546230" y="0"/>
                          </a:cubicBezTo>
                          <a:cubicBezTo>
                            <a:pt x="2746443" y="7209"/>
                            <a:pt x="3120832" y="-30188"/>
                            <a:pt x="3654876" y="0"/>
                          </a:cubicBezTo>
                          <a:cubicBezTo>
                            <a:pt x="3647562" y="133155"/>
                            <a:pt x="3659291" y="303731"/>
                            <a:pt x="3654876" y="508830"/>
                          </a:cubicBezTo>
                          <a:cubicBezTo>
                            <a:pt x="3650462" y="713929"/>
                            <a:pt x="3673633" y="790837"/>
                            <a:pt x="3654876" y="1033397"/>
                          </a:cubicBezTo>
                          <a:cubicBezTo>
                            <a:pt x="3636119" y="1275957"/>
                            <a:pt x="3635949" y="1422874"/>
                            <a:pt x="3654876" y="1573701"/>
                          </a:cubicBezTo>
                          <a:cubicBezTo>
                            <a:pt x="3365759" y="1552654"/>
                            <a:pt x="3202240" y="1593596"/>
                            <a:pt x="3009181" y="1573701"/>
                          </a:cubicBezTo>
                          <a:cubicBezTo>
                            <a:pt x="2816123" y="1553806"/>
                            <a:pt x="2654159" y="1567543"/>
                            <a:pt x="2363486" y="1573701"/>
                          </a:cubicBezTo>
                          <a:cubicBezTo>
                            <a:pt x="2072814" y="1579859"/>
                            <a:pt x="1932973" y="1600759"/>
                            <a:pt x="1790889" y="1573701"/>
                          </a:cubicBezTo>
                          <a:cubicBezTo>
                            <a:pt x="1648805" y="1546643"/>
                            <a:pt x="1508451" y="1562114"/>
                            <a:pt x="1254841" y="1573701"/>
                          </a:cubicBezTo>
                          <a:cubicBezTo>
                            <a:pt x="1001231" y="1585288"/>
                            <a:pt x="889511" y="1586746"/>
                            <a:pt x="755341" y="1573701"/>
                          </a:cubicBezTo>
                          <a:cubicBezTo>
                            <a:pt x="621171" y="1560656"/>
                            <a:pt x="167993" y="1609217"/>
                            <a:pt x="0" y="1573701"/>
                          </a:cubicBezTo>
                          <a:cubicBezTo>
                            <a:pt x="1967" y="1317696"/>
                            <a:pt x="13263" y="1215968"/>
                            <a:pt x="0" y="1049134"/>
                          </a:cubicBezTo>
                          <a:cubicBezTo>
                            <a:pt x="-13263" y="882300"/>
                            <a:pt x="-14609" y="654926"/>
                            <a:pt x="0" y="540304"/>
                          </a:cubicBezTo>
                          <a:cubicBezTo>
                            <a:pt x="14609" y="425682"/>
                            <a:pt x="-20140" y="194995"/>
                            <a:pt x="0" y="0"/>
                          </a:cubicBezTo>
                          <a:close/>
                        </a:path>
                        <a:path w="3654876" h="1573701" stroke="0" extrusionOk="0">
                          <a:moveTo>
                            <a:pt x="0" y="0"/>
                          </a:moveTo>
                          <a:cubicBezTo>
                            <a:pt x="176289" y="8138"/>
                            <a:pt x="346156" y="6443"/>
                            <a:pt x="609146" y="0"/>
                          </a:cubicBezTo>
                          <a:cubicBezTo>
                            <a:pt x="872136" y="-6443"/>
                            <a:pt x="1107402" y="-31909"/>
                            <a:pt x="1254841" y="0"/>
                          </a:cubicBezTo>
                          <a:cubicBezTo>
                            <a:pt x="1402280" y="31909"/>
                            <a:pt x="1683147" y="-19221"/>
                            <a:pt x="1827438" y="0"/>
                          </a:cubicBezTo>
                          <a:cubicBezTo>
                            <a:pt x="1971729" y="19221"/>
                            <a:pt x="2181129" y="14049"/>
                            <a:pt x="2509682" y="0"/>
                          </a:cubicBezTo>
                          <a:cubicBezTo>
                            <a:pt x="2838235" y="-14049"/>
                            <a:pt x="2876400" y="-26962"/>
                            <a:pt x="3118828" y="0"/>
                          </a:cubicBezTo>
                          <a:cubicBezTo>
                            <a:pt x="3361256" y="26962"/>
                            <a:pt x="3538467" y="5020"/>
                            <a:pt x="3654876" y="0"/>
                          </a:cubicBezTo>
                          <a:cubicBezTo>
                            <a:pt x="3658211" y="105117"/>
                            <a:pt x="3634502" y="284317"/>
                            <a:pt x="3654876" y="493093"/>
                          </a:cubicBezTo>
                          <a:cubicBezTo>
                            <a:pt x="3675250" y="701869"/>
                            <a:pt x="3672186" y="755636"/>
                            <a:pt x="3654876" y="1017660"/>
                          </a:cubicBezTo>
                          <a:cubicBezTo>
                            <a:pt x="3637566" y="1279684"/>
                            <a:pt x="3673332" y="1361665"/>
                            <a:pt x="3654876" y="1573701"/>
                          </a:cubicBezTo>
                          <a:cubicBezTo>
                            <a:pt x="3492297" y="1569572"/>
                            <a:pt x="3159377" y="1566665"/>
                            <a:pt x="3009181" y="1573701"/>
                          </a:cubicBezTo>
                          <a:cubicBezTo>
                            <a:pt x="2858986" y="1580737"/>
                            <a:pt x="2620885" y="1598953"/>
                            <a:pt x="2473133" y="1573701"/>
                          </a:cubicBezTo>
                          <a:cubicBezTo>
                            <a:pt x="2325381" y="1548449"/>
                            <a:pt x="2074088" y="1584958"/>
                            <a:pt x="1973633" y="1573701"/>
                          </a:cubicBezTo>
                          <a:cubicBezTo>
                            <a:pt x="1873178" y="1562444"/>
                            <a:pt x="1531251" y="1574258"/>
                            <a:pt x="1401036" y="1573701"/>
                          </a:cubicBezTo>
                          <a:cubicBezTo>
                            <a:pt x="1270821" y="1573144"/>
                            <a:pt x="1047181" y="1594566"/>
                            <a:pt x="864987" y="1573701"/>
                          </a:cubicBezTo>
                          <a:cubicBezTo>
                            <a:pt x="682793" y="1552836"/>
                            <a:pt x="175395" y="1572253"/>
                            <a:pt x="0" y="1573701"/>
                          </a:cubicBezTo>
                          <a:cubicBezTo>
                            <a:pt x="-15033" y="1455717"/>
                            <a:pt x="-19032" y="1185664"/>
                            <a:pt x="0" y="1064871"/>
                          </a:cubicBezTo>
                          <a:cubicBezTo>
                            <a:pt x="19032" y="944078"/>
                            <a:pt x="-7059" y="709510"/>
                            <a:pt x="0" y="571778"/>
                          </a:cubicBezTo>
                          <a:cubicBezTo>
                            <a:pt x="7059" y="434046"/>
                            <a:pt x="5305" y="13486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ấc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chín</a:t>
              </a:r>
              <a:endParaRPr lang="en-US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ặp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(Theo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Đức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Quang)</a:t>
              </a:r>
              <a:endParaRPr lang="en-VN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8B878D-4CC6-2E4D-B9FF-844D89CB8179}"/>
                </a:ext>
              </a:extLst>
            </p:cNvPr>
            <p:cNvSpPr/>
            <p:nvPr/>
          </p:nvSpPr>
          <p:spPr>
            <a:xfrm>
              <a:off x="3860829" y="932670"/>
              <a:ext cx="392638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C49244-AECD-114C-AAE1-39282BE7139B}"/>
                </a:ext>
              </a:extLst>
            </p:cNvPr>
            <p:cNvSpPr/>
            <p:nvPr/>
          </p:nvSpPr>
          <p:spPr>
            <a:xfrm>
              <a:off x="3860829" y="1445330"/>
              <a:ext cx="392638" cy="3638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0209A8-35D5-1249-970F-CF8C4A23DEF2}"/>
              </a:ext>
            </a:extLst>
          </p:cNvPr>
          <p:cNvGrpSpPr/>
          <p:nvPr/>
        </p:nvGrpSpPr>
        <p:grpSpPr>
          <a:xfrm>
            <a:off x="2656572" y="3305115"/>
            <a:ext cx="4033476" cy="1573701"/>
            <a:chOff x="2299244" y="3239801"/>
            <a:chExt cx="4033476" cy="15737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77FFE9-C7DE-8547-8C90-7FBC1D96221A}"/>
                </a:ext>
              </a:extLst>
            </p:cNvPr>
            <p:cNvSpPr/>
            <p:nvPr/>
          </p:nvSpPr>
          <p:spPr>
            <a:xfrm>
              <a:off x="2299244" y="3239801"/>
              <a:ext cx="4033476" cy="1573701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4033476"/>
                        <a:gd name="connsiteY0" fmla="*/ 0 h 1573701"/>
                        <a:gd name="connsiteX1" fmla="*/ 4033476 w 4033476"/>
                        <a:gd name="connsiteY1" fmla="*/ 0 h 1573701"/>
                        <a:gd name="connsiteX2" fmla="*/ 4033476 w 4033476"/>
                        <a:gd name="connsiteY2" fmla="*/ 1573701 h 1573701"/>
                        <a:gd name="connsiteX3" fmla="*/ 0 w 4033476"/>
                        <a:gd name="connsiteY3" fmla="*/ 1573701 h 1573701"/>
                        <a:gd name="connsiteX4" fmla="*/ 0 w 4033476"/>
                        <a:gd name="connsiteY4" fmla="*/ 0 h 1573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33476" h="1573701" fill="none" extrusionOk="0">
                          <a:moveTo>
                            <a:pt x="0" y="0"/>
                          </a:moveTo>
                          <a:cubicBezTo>
                            <a:pt x="838292" y="106216"/>
                            <a:pt x="2085341" y="-142119"/>
                            <a:pt x="4033476" y="0"/>
                          </a:cubicBezTo>
                          <a:cubicBezTo>
                            <a:pt x="4107877" y="436141"/>
                            <a:pt x="4000960" y="1310592"/>
                            <a:pt x="4033476" y="1573701"/>
                          </a:cubicBezTo>
                          <a:cubicBezTo>
                            <a:pt x="2638353" y="1544473"/>
                            <a:pt x="1004376" y="1558007"/>
                            <a:pt x="0" y="1573701"/>
                          </a:cubicBezTo>
                          <a:cubicBezTo>
                            <a:pt x="-12839" y="1320479"/>
                            <a:pt x="-43820" y="523480"/>
                            <a:pt x="0" y="0"/>
                          </a:cubicBezTo>
                          <a:close/>
                        </a:path>
                        <a:path w="4033476" h="1573701" stroke="0" extrusionOk="0">
                          <a:moveTo>
                            <a:pt x="0" y="0"/>
                          </a:moveTo>
                          <a:cubicBezTo>
                            <a:pt x="1104618" y="-71603"/>
                            <a:pt x="2513060" y="126493"/>
                            <a:pt x="4033476" y="0"/>
                          </a:cubicBezTo>
                          <a:cubicBezTo>
                            <a:pt x="4152213" y="434530"/>
                            <a:pt x="4152679" y="1374077"/>
                            <a:pt x="4033476" y="1573701"/>
                          </a:cubicBezTo>
                          <a:cubicBezTo>
                            <a:pt x="2929534" y="1618545"/>
                            <a:pt x="1094751" y="1416814"/>
                            <a:pt x="0" y="1573701"/>
                          </a:cubicBezTo>
                          <a:cubicBezTo>
                            <a:pt x="11103" y="1092919"/>
                            <a:pt x="-95096" y="42511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endParaRPr lang="en-US" sz="17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7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17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(Theo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Đức</a:t>
              </a:r>
              <a:r>
                <a:rPr lang="en-US" sz="17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Quang)</a:t>
              </a:r>
              <a:endParaRPr lang="en-US" sz="17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EF01E1-2305-CF42-A422-9E83C4FC28CB}"/>
                </a:ext>
              </a:extLst>
            </p:cNvPr>
            <p:cNvSpPr/>
            <p:nvPr/>
          </p:nvSpPr>
          <p:spPr>
            <a:xfrm>
              <a:off x="3209727" y="3346928"/>
              <a:ext cx="498552" cy="46166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904316" y="1178536"/>
            <a:ext cx="43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endParaRPr lang="en-VN" sz="2800" dirty="0">
              <a:latin typeface="UTM Avo" panose="02040603050506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196546" y="1592164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6B56D7-7B1E-5249-B11D-3B4FCDC05BC2}"/>
              </a:ext>
            </a:extLst>
          </p:cNvPr>
          <p:cNvSpPr/>
          <p:nvPr/>
        </p:nvSpPr>
        <p:spPr>
          <a:xfrm>
            <a:off x="4013070" y="632603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DFBBF2-6BC8-A54E-8852-91782B064ADB}"/>
              </a:ext>
            </a:extLst>
          </p:cNvPr>
          <p:cNvSpPr/>
          <p:nvPr/>
        </p:nvSpPr>
        <p:spPr>
          <a:xfrm>
            <a:off x="4006854" y="1130237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C7006F-B492-9340-8F98-571A9C9B0B9C}"/>
              </a:ext>
            </a:extLst>
          </p:cNvPr>
          <p:cNvSpPr/>
          <p:nvPr/>
        </p:nvSpPr>
        <p:spPr>
          <a:xfrm>
            <a:off x="3542588" y="3379762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391885"/>
            <a:ext cx="353714" cy="3537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CAE5E1-6BC4-624B-AEDB-E2FA773A81B6}"/>
              </a:ext>
            </a:extLst>
          </p:cNvPr>
          <p:cNvSpPr txBox="1"/>
          <p:nvPr/>
        </p:nvSpPr>
        <p:spPr>
          <a:xfrm>
            <a:off x="588321" y="722643"/>
            <a:ext cx="632798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500" dirty="0">
                <a:latin typeface="UTM Avo" panose="02040603050506020204" pitchFamily="18" charset="0"/>
              </a:rPr>
              <a:t>Tìm từ ngữ có tiếng chứa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iu</a:t>
            </a:r>
            <a:r>
              <a:rPr lang="vi-VN" sz="1500" dirty="0">
                <a:latin typeface="UTM Avo" panose="02040603050506020204" pitchFamily="18" charset="0"/>
              </a:rPr>
              <a:t> 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ưu</a:t>
            </a:r>
            <a:r>
              <a:rPr lang="vi-VN" sz="15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684737" y="2571750"/>
            <a:ext cx="632798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1500" dirty="0">
                <a:latin typeface="UTM Avo" panose="02040603050506020204" pitchFamily="18" charset="0"/>
              </a:rPr>
              <a:t>Tìm từ ngữ có tiếng chứa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r>
              <a:rPr lang="vi-VN" sz="1500" dirty="0">
                <a:latin typeface="UTM Avo" panose="02040603050506020204" pitchFamily="18" charset="0"/>
              </a:rPr>
              <a:t> 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vi-VN" sz="15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9AB58C-E5FE-F942-ACE8-59D647226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7736"/>
              </p:ext>
            </p:extLst>
          </p:nvPr>
        </p:nvGraphicFramePr>
        <p:xfrm>
          <a:off x="1140817" y="1313271"/>
          <a:ext cx="3897713" cy="1145621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760392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3137321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560203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</a:t>
                      </a: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585418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ưu</a:t>
                      </a: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A2D3542-ED56-DD4D-8F50-623E43BFBFE7}"/>
              </a:ext>
            </a:extLst>
          </p:cNvPr>
          <p:cNvSpPr/>
          <p:nvPr/>
        </p:nvSpPr>
        <p:spPr>
          <a:xfrm>
            <a:off x="1853826" y="1407533"/>
            <a:ext cx="1068241" cy="35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latin typeface="UTM Avo" panose="02040603050506020204" pitchFamily="18" charset="0"/>
              </a:rPr>
              <a:t>lưỡi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ìu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endParaRPr lang="en-VN" sz="18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18C53-C7BC-024D-8580-D7A542238E6A}"/>
              </a:ext>
            </a:extLst>
          </p:cNvPr>
          <p:cNvSpPr/>
          <p:nvPr/>
        </p:nvSpPr>
        <p:spPr>
          <a:xfrm>
            <a:off x="2822077" y="1407533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ìu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mến</a:t>
            </a:r>
            <a:r>
              <a:rPr lang="en-US" sz="1800" dirty="0">
                <a:latin typeface="UTM Avo" panose="02040603050506020204" pitchFamily="18" charset="0"/>
              </a:rPr>
              <a:t>, …</a:t>
            </a:r>
            <a:endParaRPr lang="en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2E275-65E5-7347-8246-EA2BFED1ACAA}"/>
              </a:ext>
            </a:extLst>
          </p:cNvPr>
          <p:cNvSpPr/>
          <p:nvPr/>
        </p:nvSpPr>
        <p:spPr>
          <a:xfrm>
            <a:off x="1920320" y="1994137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ưu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VN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4E4E85-D7EB-5945-9CFB-DED36542FCB6}"/>
              </a:ext>
            </a:extLst>
          </p:cNvPr>
          <p:cNvSpPr/>
          <p:nvPr/>
        </p:nvSpPr>
        <p:spPr>
          <a:xfrm>
            <a:off x="2866726" y="1994137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l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ựu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....</a:t>
            </a:r>
            <a:endParaRPr lang="en-VN" dirty="0">
              <a:solidFill>
                <a:schemeClr val="tx1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C27439E-7C15-364F-AC55-420AE0431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78559"/>
              </p:ext>
            </p:extLst>
          </p:nvPr>
        </p:nvGraphicFramePr>
        <p:xfrm>
          <a:off x="1140817" y="3138519"/>
          <a:ext cx="3897713" cy="1145621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760392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3137321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560203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iên</a:t>
                      </a: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585418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iêng</a:t>
                      </a: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endParaRPr lang="en-VN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95A4EA92-D8AE-2E44-9A40-FC4B801AB129}"/>
              </a:ext>
            </a:extLst>
          </p:cNvPr>
          <p:cNvSpPr/>
          <p:nvPr/>
        </p:nvSpPr>
        <p:spPr>
          <a:xfrm>
            <a:off x="1853826" y="3232781"/>
            <a:ext cx="1143583" cy="35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endParaRPr lang="en-VN" sz="18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736B4D-90B8-A642-A40D-1D8ED9921100}"/>
              </a:ext>
            </a:extLst>
          </p:cNvPr>
          <p:cNvSpPr/>
          <p:nvPr/>
        </p:nvSpPr>
        <p:spPr>
          <a:xfrm>
            <a:off x="2822077" y="323278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UTM Avo" panose="02040603050506020204" pitchFamily="18" charset="0"/>
              </a:rPr>
              <a:t>m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lươn</a:t>
            </a:r>
            <a:r>
              <a:rPr lang="en-US" sz="1800" dirty="0">
                <a:latin typeface="UTM Avo" panose="02040603050506020204" pitchFamily="18" charset="0"/>
              </a:rPr>
              <a:t>, …</a:t>
            </a:r>
            <a:endParaRPr lang="en-VN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366B6E-1194-124B-99D7-E6B2E745181B}"/>
              </a:ext>
            </a:extLst>
          </p:cNvPr>
          <p:cNvSpPr/>
          <p:nvPr/>
        </p:nvSpPr>
        <p:spPr>
          <a:xfrm>
            <a:off x="1920320" y="3819385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UTM Avo" panose="02040603050506020204" pitchFamily="18" charset="0"/>
              </a:rPr>
              <a:t>kh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kiệu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VN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942AFB-B24E-1445-8391-84E0D6128E1E}"/>
              </a:ext>
            </a:extLst>
          </p:cNvPr>
          <p:cNvSpPr/>
          <p:nvPr/>
        </p:nvSpPr>
        <p:spPr>
          <a:xfrm>
            <a:off x="3300359" y="3819385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th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UTM Avo" panose="02040603050506020204" pitchFamily="18" charset="0"/>
              </a:rPr>
              <a:t>l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</a:rPr>
              <a:t>....</a:t>
            </a:r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build="p"/>
      <p:bldP spid="9" grpId="0" build="p"/>
      <p:bldP spid="4" grpId="0"/>
      <p:bldP spid="5" grpId="0"/>
      <p:bldP spid="6" grpId="0"/>
      <p:bldP spid="15" grpId="0"/>
      <p:bldP spid="24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226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Montserrat</vt:lpstr>
      <vt:lpstr>UTM Cookies</vt:lpstr>
      <vt:lpstr>UTM Avo</vt:lpstr>
      <vt:lpstr>Arial</vt:lpstr>
      <vt:lpstr>Times New Roman</vt:lpstr>
      <vt:lpstr>Kalam</vt:lpstr>
      <vt:lpstr>Calibri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136</cp:revision>
  <dcterms:modified xsi:type="dcterms:W3CDTF">2021-11-28T08:28:46Z</dcterms:modified>
</cp:coreProperties>
</file>